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0"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386"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BD886C7-B550-41AA-B0FB-7E7DD285A945}" type="datetimeFigureOut">
              <a:rPr lang="en-US" smtClean="0"/>
              <a:t>10/30/2020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890868-B8F9-4DBB-860F-F1EA8094B474}" type="slidenum">
              <a:rPr lang="en-US" smtClean="0"/>
              <a:t>‹#›</a:t>
            </a:fld>
            <a:endParaRPr lang="en-US"/>
          </a:p>
        </p:txBody>
      </p:sp>
    </p:spTree>
    <p:extLst>
      <p:ext uri="{BB962C8B-B14F-4D97-AF65-F5344CB8AC3E}">
        <p14:creationId xmlns:p14="http://schemas.microsoft.com/office/powerpoint/2010/main" val="1817721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D886C7-B550-41AA-B0FB-7E7DD285A945}" type="datetimeFigureOut">
              <a:rPr lang="en-US" smtClean="0"/>
              <a:t>10/30/2020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890868-B8F9-4DBB-860F-F1EA8094B474}" type="slidenum">
              <a:rPr lang="en-US" smtClean="0"/>
              <a:t>‹#›</a:t>
            </a:fld>
            <a:endParaRPr lang="en-US"/>
          </a:p>
        </p:txBody>
      </p:sp>
    </p:spTree>
    <p:extLst>
      <p:ext uri="{BB962C8B-B14F-4D97-AF65-F5344CB8AC3E}">
        <p14:creationId xmlns:p14="http://schemas.microsoft.com/office/powerpoint/2010/main" val="308429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D886C7-B550-41AA-B0FB-7E7DD285A945}" type="datetimeFigureOut">
              <a:rPr lang="en-US" smtClean="0"/>
              <a:t>10/30/2020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890868-B8F9-4DBB-860F-F1EA8094B474}" type="slidenum">
              <a:rPr lang="en-US" smtClean="0"/>
              <a:t>‹#›</a:t>
            </a:fld>
            <a:endParaRPr lang="en-US"/>
          </a:p>
        </p:txBody>
      </p:sp>
    </p:spTree>
    <p:extLst>
      <p:ext uri="{BB962C8B-B14F-4D97-AF65-F5344CB8AC3E}">
        <p14:creationId xmlns:p14="http://schemas.microsoft.com/office/powerpoint/2010/main" val="2703339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BD886C7-B550-41AA-B0FB-7E7DD285A945}" type="datetimeFigureOut">
              <a:rPr lang="en-US" smtClean="0"/>
              <a:t>10/30/2020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890868-B8F9-4DBB-860F-F1EA8094B474}" type="slidenum">
              <a:rPr lang="en-US" smtClean="0"/>
              <a:t>‹#›</a:t>
            </a:fld>
            <a:endParaRPr lang="en-US"/>
          </a:p>
        </p:txBody>
      </p:sp>
    </p:spTree>
    <p:extLst>
      <p:ext uri="{BB962C8B-B14F-4D97-AF65-F5344CB8AC3E}">
        <p14:creationId xmlns:p14="http://schemas.microsoft.com/office/powerpoint/2010/main" val="3126219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D886C7-B550-41AA-B0FB-7E7DD285A945}" type="datetimeFigureOut">
              <a:rPr lang="en-US" smtClean="0"/>
              <a:t>10/30/2020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890868-B8F9-4DBB-860F-F1EA8094B474}" type="slidenum">
              <a:rPr lang="en-US" smtClean="0"/>
              <a:t>‹#›</a:t>
            </a:fld>
            <a:endParaRPr lang="en-US"/>
          </a:p>
        </p:txBody>
      </p:sp>
    </p:spTree>
    <p:extLst>
      <p:ext uri="{BB962C8B-B14F-4D97-AF65-F5344CB8AC3E}">
        <p14:creationId xmlns:p14="http://schemas.microsoft.com/office/powerpoint/2010/main" val="488058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BD886C7-B550-41AA-B0FB-7E7DD285A945}" type="datetimeFigureOut">
              <a:rPr lang="en-US" smtClean="0"/>
              <a:t>10/30/2020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890868-B8F9-4DBB-860F-F1EA8094B474}" type="slidenum">
              <a:rPr lang="en-US" smtClean="0"/>
              <a:t>‹#›</a:t>
            </a:fld>
            <a:endParaRPr lang="en-US"/>
          </a:p>
        </p:txBody>
      </p:sp>
    </p:spTree>
    <p:extLst>
      <p:ext uri="{BB962C8B-B14F-4D97-AF65-F5344CB8AC3E}">
        <p14:creationId xmlns:p14="http://schemas.microsoft.com/office/powerpoint/2010/main" val="85662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D886C7-B550-41AA-B0FB-7E7DD285A945}" type="datetimeFigureOut">
              <a:rPr lang="en-US" smtClean="0"/>
              <a:t>10/30/2020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890868-B8F9-4DBB-860F-F1EA8094B474}" type="slidenum">
              <a:rPr lang="en-US" smtClean="0"/>
              <a:t>‹#›</a:t>
            </a:fld>
            <a:endParaRPr lang="en-US"/>
          </a:p>
        </p:txBody>
      </p:sp>
    </p:spTree>
    <p:extLst>
      <p:ext uri="{BB962C8B-B14F-4D97-AF65-F5344CB8AC3E}">
        <p14:creationId xmlns:p14="http://schemas.microsoft.com/office/powerpoint/2010/main" val="3976501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D886C7-B550-41AA-B0FB-7E7DD285A945}" type="datetimeFigureOut">
              <a:rPr lang="en-US" smtClean="0"/>
              <a:t>10/30/2020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890868-B8F9-4DBB-860F-F1EA8094B474}" type="slidenum">
              <a:rPr lang="en-US" smtClean="0"/>
              <a:t>‹#›</a:t>
            </a:fld>
            <a:endParaRPr lang="en-US"/>
          </a:p>
        </p:txBody>
      </p:sp>
    </p:spTree>
    <p:extLst>
      <p:ext uri="{BB962C8B-B14F-4D97-AF65-F5344CB8AC3E}">
        <p14:creationId xmlns:p14="http://schemas.microsoft.com/office/powerpoint/2010/main" val="4209747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D886C7-B550-41AA-B0FB-7E7DD285A945}" type="datetimeFigureOut">
              <a:rPr lang="en-US" smtClean="0"/>
              <a:t>10/30/2020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890868-B8F9-4DBB-860F-F1EA8094B474}" type="slidenum">
              <a:rPr lang="en-US" smtClean="0"/>
              <a:t>‹#›</a:t>
            </a:fld>
            <a:endParaRPr lang="en-US"/>
          </a:p>
        </p:txBody>
      </p:sp>
    </p:spTree>
    <p:extLst>
      <p:ext uri="{BB962C8B-B14F-4D97-AF65-F5344CB8AC3E}">
        <p14:creationId xmlns:p14="http://schemas.microsoft.com/office/powerpoint/2010/main" val="456032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D886C7-B550-41AA-B0FB-7E7DD285A945}" type="datetimeFigureOut">
              <a:rPr lang="en-US" smtClean="0"/>
              <a:t>10/30/2020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890868-B8F9-4DBB-860F-F1EA8094B474}" type="slidenum">
              <a:rPr lang="en-US" smtClean="0"/>
              <a:t>‹#›</a:t>
            </a:fld>
            <a:endParaRPr lang="en-US"/>
          </a:p>
        </p:txBody>
      </p:sp>
    </p:spTree>
    <p:extLst>
      <p:ext uri="{BB962C8B-B14F-4D97-AF65-F5344CB8AC3E}">
        <p14:creationId xmlns:p14="http://schemas.microsoft.com/office/powerpoint/2010/main" val="2888002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D886C7-B550-41AA-B0FB-7E7DD285A945}" type="datetimeFigureOut">
              <a:rPr lang="en-US" smtClean="0"/>
              <a:t>10/30/2020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890868-B8F9-4DBB-860F-F1EA8094B474}" type="slidenum">
              <a:rPr lang="en-US" smtClean="0"/>
              <a:t>‹#›</a:t>
            </a:fld>
            <a:endParaRPr lang="en-US"/>
          </a:p>
        </p:txBody>
      </p:sp>
    </p:spTree>
    <p:extLst>
      <p:ext uri="{BB962C8B-B14F-4D97-AF65-F5344CB8AC3E}">
        <p14:creationId xmlns:p14="http://schemas.microsoft.com/office/powerpoint/2010/main" val="776301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D886C7-B550-41AA-B0FB-7E7DD285A945}" type="datetimeFigureOut">
              <a:rPr lang="en-US" smtClean="0"/>
              <a:t>10/30/2020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890868-B8F9-4DBB-860F-F1EA8094B474}" type="slidenum">
              <a:rPr lang="en-US" smtClean="0"/>
              <a:t>‹#›</a:t>
            </a:fld>
            <a:endParaRPr lang="en-US"/>
          </a:p>
        </p:txBody>
      </p:sp>
    </p:spTree>
    <p:extLst>
      <p:ext uri="{BB962C8B-B14F-4D97-AF65-F5344CB8AC3E}">
        <p14:creationId xmlns:p14="http://schemas.microsoft.com/office/powerpoint/2010/main" val="38361978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Mark Twain</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7500" lnSpcReduction="20000"/>
          </a:bodyPr>
          <a:lstStyle/>
          <a:p>
            <a:pPr marL="0" indent="0">
              <a:buNone/>
            </a:pPr>
            <a:r>
              <a:rPr lang="en-US" b="1" i="1" dirty="0" smtClean="0">
                <a:latin typeface="Times New Roman" pitchFamily="18" charset="0"/>
                <a:cs typeface="Times New Roman" pitchFamily="18" charset="0"/>
              </a:rPr>
              <a:t>Background</a:t>
            </a:r>
          </a:p>
          <a:p>
            <a:r>
              <a:rPr lang="en-US" dirty="0" smtClean="0">
                <a:latin typeface="Times New Roman" pitchFamily="18" charset="0"/>
                <a:cs typeface="Times New Roman" pitchFamily="18" charset="0"/>
              </a:rPr>
              <a:t>His real name was Samuel Clemens.</a:t>
            </a:r>
          </a:p>
          <a:p>
            <a:r>
              <a:rPr lang="en-US" dirty="0" smtClean="0">
                <a:latin typeface="Times New Roman" pitchFamily="18" charset="0"/>
                <a:cs typeface="Times New Roman" pitchFamily="18" charset="0"/>
              </a:rPr>
              <a:t>He was celebrated for authoring many novels, the major ones being; The Adventure of Tom Sawyer and the Adventure of Huckleberry Finn; he was a riverboat pilot, journalist, lecturer, inventor entrepreneur. He was born in a tiny village of Florida, Missouri, on November 30th, 1835, as the sixth child of John and Jane Clemens.</a:t>
            </a:r>
          </a:p>
          <a:p>
            <a:r>
              <a:rPr lang="en-US" dirty="0" smtClean="0">
                <a:latin typeface="Times New Roman" pitchFamily="18" charset="0"/>
                <a:cs typeface="Times New Roman" pitchFamily="18" charset="0"/>
              </a:rPr>
              <a:t>His family moved to nearby Hannibal, a </a:t>
            </a:r>
            <a:r>
              <a:rPr lang="en-US" dirty="0" err="1" smtClean="0">
                <a:latin typeface="Times New Roman" pitchFamily="18" charset="0"/>
                <a:cs typeface="Times New Roman" pitchFamily="18" charset="0"/>
              </a:rPr>
              <a:t>buslin</a:t>
            </a:r>
            <a:r>
              <a:rPr lang="en-US" dirty="0" smtClean="0">
                <a:latin typeface="Times New Roman" pitchFamily="18" charset="0"/>
                <a:cs typeface="Times New Roman" pitchFamily="18" charset="0"/>
              </a:rPr>
              <a:t> river town of 1000 people in his fourth age. His mother worked as a storekeeper, lawyer, and land speculator. He worked to achieve wealth to support his family, but it was hard for him.</a:t>
            </a:r>
          </a:p>
        </p:txBody>
      </p:sp>
    </p:spTree>
    <p:extLst>
      <p:ext uri="{BB962C8B-B14F-4D97-AF65-F5344CB8AC3E}">
        <p14:creationId xmlns:p14="http://schemas.microsoft.com/office/powerpoint/2010/main" val="2853574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Personal Struggle</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0000" lnSpcReduction="20000"/>
          </a:bodyPr>
          <a:lstStyle/>
          <a:p>
            <a:r>
              <a:rPr lang="en-US" dirty="0" smtClean="0">
                <a:latin typeface="Times New Roman" pitchFamily="18" charset="0"/>
                <a:cs typeface="Times New Roman" pitchFamily="18" charset="0"/>
              </a:rPr>
              <a:t>He schooled until 12 years old, whereby his father died; hence the family needed income. As a result, he found employment as an apprentice printer, which paid him in a meager income ration of food.</a:t>
            </a:r>
          </a:p>
          <a:p>
            <a:r>
              <a:rPr lang="en-US" dirty="0" smtClean="0">
                <a:latin typeface="Times New Roman" pitchFamily="18" charset="0"/>
                <a:cs typeface="Times New Roman" pitchFamily="18" charset="0"/>
              </a:rPr>
              <a:t>He loved his career because it was well paying, exciting although his service was cut short in 1861 by the war outbreak that halted most civilians to the river. </a:t>
            </a:r>
          </a:p>
          <a:p>
            <a:r>
              <a:rPr lang="en-US" dirty="0" smtClean="0">
                <a:latin typeface="Times New Roman" pitchFamily="18" charset="0"/>
                <a:cs typeface="Times New Roman" pitchFamily="18" charset="0"/>
              </a:rPr>
              <a:t>In July 1961, he climbed on board and headed to Nevada and California to live for five years. He prospected for silver and gold, thinking he would save his family, but he failed.</a:t>
            </a:r>
          </a:p>
          <a:p>
            <a:r>
              <a:rPr lang="en-US" dirty="0" smtClean="0">
                <a:latin typeface="Times New Roman" pitchFamily="18" charset="0"/>
                <a:cs typeface="Times New Roman" pitchFamily="18" charset="0"/>
              </a:rPr>
              <a:t>He knew his way around the newspaper office hence went to work as a reporter for the Virginia city territorial enterprise. He churned out new stories, editorials and sketches hence the name Mark Twain. he became a well and best-known storyteller by producing the best and exciting story.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2207075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Types of Literature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r>
              <a:rPr lang="en-US" dirty="0" smtClean="0">
                <a:latin typeface="Times New Roman" pitchFamily="18" charset="0"/>
                <a:cs typeface="Times New Roman" pitchFamily="18" charset="0"/>
              </a:rPr>
              <a:t>His next step was up the ladder came in 1867, whereby he took a five-month sea cruise in the Mediterranean writing humorously about the sights for an American newspaper hoping to get a book of the trip.</a:t>
            </a:r>
          </a:p>
          <a:p>
            <a:r>
              <a:rPr lang="en-US" dirty="0" smtClean="0">
                <a:latin typeface="Times New Roman" pitchFamily="18" charset="0"/>
                <a:cs typeface="Times New Roman" pitchFamily="18" charset="0"/>
              </a:rPr>
              <a:t>In 1869 the innocent abroad was published, becoming a nationwide best writer.</a:t>
            </a:r>
          </a:p>
          <a:p>
            <a:r>
              <a:rPr lang="en-US" dirty="0" smtClean="0">
                <a:latin typeface="Times New Roman" pitchFamily="18" charset="0"/>
                <a:cs typeface="Times New Roman" pitchFamily="18" charset="0"/>
              </a:rPr>
              <a:t>At 34-year-old Twain, an ambitious journalist and traveler, had become the most popular and famous writer in America.</a:t>
            </a:r>
          </a:p>
          <a:p>
            <a:r>
              <a:rPr lang="en-US" dirty="0" smtClean="0">
                <a:latin typeface="Times New Roman" pitchFamily="18" charset="0"/>
                <a:cs typeface="Times New Roman" pitchFamily="18" charset="0"/>
              </a:rPr>
              <a:t>Twain is not known for any social movement like ideologies, but instead, he is the person who worked out his ways to ensure that his dream come out at last.</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668477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Publication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r>
              <a:rPr lang="en-US" dirty="0" smtClean="0">
                <a:latin typeface="Times New Roman" pitchFamily="18" charset="0"/>
                <a:cs typeface="Times New Roman" pitchFamily="18" charset="0"/>
              </a:rPr>
              <a:t>The adventure of Tom Sawyer was published in 1876, and soon after started writing g the sequel Adventure of Huckleberry Finn</a:t>
            </a:r>
          </a:p>
          <a:p>
            <a:r>
              <a:rPr lang="en-US" dirty="0" smtClean="0">
                <a:latin typeface="Times New Roman" pitchFamily="18" charset="0"/>
                <a:cs typeface="Times New Roman" pitchFamily="18" charset="0"/>
              </a:rPr>
              <a:t>Ernest Hemingway wrote in 1935, giving short shrift to </a:t>
            </a:r>
            <a:r>
              <a:rPr lang="en-US" dirty="0" err="1" smtClean="0">
                <a:latin typeface="Times New Roman" pitchFamily="18" charset="0"/>
                <a:cs typeface="Times New Roman" pitchFamily="18" charset="0"/>
              </a:rPr>
              <a:t>Hemman</a:t>
            </a:r>
            <a:r>
              <a:rPr lang="en-US" dirty="0" smtClean="0">
                <a:latin typeface="Times New Roman" pitchFamily="18" charset="0"/>
                <a:cs typeface="Times New Roman" pitchFamily="18" charset="0"/>
              </a:rPr>
              <a:t> Melville and others</a:t>
            </a:r>
          </a:p>
          <a:p>
            <a:r>
              <a:rPr lang="en-US" dirty="0" smtClean="0">
                <a:latin typeface="Times New Roman" pitchFamily="18" charset="0"/>
                <a:cs typeface="Times New Roman" pitchFamily="18" charset="0"/>
              </a:rPr>
              <a:t>In 1883 he put out life on Mississippi, an exciting but safe travel book</a:t>
            </a:r>
          </a:p>
          <a:p>
            <a:r>
              <a:rPr lang="en-US" dirty="0" smtClean="0">
                <a:latin typeface="Times New Roman" pitchFamily="18" charset="0"/>
                <a:cs typeface="Times New Roman" pitchFamily="18" charset="0"/>
              </a:rPr>
              <a:t>In 1894 he published Connecticut Yankee in King Arthur Court, a historical novel about ancient England</a:t>
            </a:r>
          </a:p>
          <a:p>
            <a:r>
              <a:rPr lang="en-US" dirty="0" smtClean="0">
                <a:latin typeface="Times New Roman" pitchFamily="18" charset="0"/>
                <a:cs typeface="Times New Roman" pitchFamily="18" charset="0"/>
              </a:rPr>
              <a:t>He later published The tragedy of </a:t>
            </a:r>
            <a:r>
              <a:rPr lang="en-US" dirty="0" err="1" smtClean="0">
                <a:latin typeface="Times New Roman" pitchFamily="18" charset="0"/>
                <a:cs typeface="Times New Roman" pitchFamily="18" charset="0"/>
              </a:rPr>
              <a:t>Pudd'nhead</a:t>
            </a:r>
            <a:r>
              <a:rPr lang="en-US" dirty="0" smtClean="0">
                <a:latin typeface="Times New Roman" pitchFamily="18" charset="0"/>
                <a:cs typeface="Times New Roman" pitchFamily="18" charset="0"/>
              </a:rPr>
              <a:t> Wilson</a:t>
            </a:r>
          </a:p>
          <a:p>
            <a:r>
              <a:rPr lang="en-US" dirty="0" smtClean="0">
                <a:latin typeface="Times New Roman" pitchFamily="18" charset="0"/>
                <a:cs typeface="Times New Roman" pitchFamily="18" charset="0"/>
              </a:rPr>
              <a:t>He, too, wrote the short stories, essays and essays, and many other books, including the Study of John of Arch</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2471124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217</TotalTime>
  <Words>501</Words>
  <Application>Microsoft Office PowerPoint</Application>
  <PresentationFormat>On-screen Show (4:3)</PresentationFormat>
  <Paragraphs>22</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Mark Twain</vt:lpstr>
      <vt:lpstr>Personal Struggle</vt:lpstr>
      <vt:lpstr>Types of Literature </vt:lpstr>
      <vt:lpstr>Publication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8</cp:revision>
  <dcterms:created xsi:type="dcterms:W3CDTF">2020-10-30T13:29:10Z</dcterms:created>
  <dcterms:modified xsi:type="dcterms:W3CDTF">2020-10-30T17:06:55Z</dcterms:modified>
</cp:coreProperties>
</file>